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6897" autoAdjust="0"/>
  </p:normalViewPr>
  <p:slideViewPr>
    <p:cSldViewPr>
      <p:cViewPr>
        <p:scale>
          <a:sx n="100" d="100"/>
          <a:sy n="100" d="100"/>
        </p:scale>
        <p:origin x="-1950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C5B1C8-BE6E-41F4-84F0-29B20FA91BC2}" type="datetimeFigureOut">
              <a:rPr lang="ru-RU" smtClean="0"/>
              <a:pPr/>
              <a:t>12.10.2016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FDAF26-876E-4C25-9BF5-E9576C3E04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.mail.ru/messages/inbox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1857364"/>
            <a:ext cx="84296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b="1" dirty="0" smtClean="0"/>
              <a:t>Предмет: </a:t>
            </a:r>
            <a:r>
              <a:rPr lang="ru-RU" dirty="0" smtClean="0"/>
              <a:t>полностью без сокращений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Фамилия, Имя, Отчество: </a:t>
            </a:r>
            <a:r>
              <a:rPr lang="ru-RU" dirty="0" smtClean="0"/>
              <a:t>записываются полностью (без сокращений) в разные ячейки</a:t>
            </a:r>
            <a:r>
              <a:rPr lang="ru-RU" b="1" dirty="0" smtClean="0"/>
              <a:t>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Класс: </a:t>
            </a:r>
            <a:r>
              <a:rPr lang="ru-RU" dirty="0" smtClean="0"/>
              <a:t>8, 9, 10, 11 – без литеры, без указания профиля, </a:t>
            </a:r>
            <a:r>
              <a:rPr lang="ru-RU" b="1" dirty="0" smtClean="0"/>
              <a:t>только номер класса.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Пол:</a:t>
            </a:r>
            <a:r>
              <a:rPr lang="ru-RU" dirty="0" smtClean="0"/>
              <a:t> «муж» или «жен». Точки в конце не ставить.</a:t>
            </a:r>
          </a:p>
          <a:p>
            <a:pPr marL="342900" indent="-342900">
              <a:buAutoNum type="arabicPeriod"/>
            </a:pPr>
            <a:r>
              <a:rPr lang="ru-RU" b="1" dirty="0" smtClean="0"/>
              <a:t>Дата рождения: (01.08.1998) </a:t>
            </a:r>
            <a:r>
              <a:rPr lang="ru-RU" dirty="0" smtClean="0"/>
              <a:t>Год указывать в четырехзначном формате (19ХХ), слово «год» не ставить. </a:t>
            </a:r>
            <a:r>
              <a:rPr lang="ru-RU" b="1" dirty="0" smtClean="0"/>
              <a:t>Разделителями являются точки</a:t>
            </a:r>
            <a:r>
              <a:rPr lang="ru-RU" dirty="0" smtClean="0"/>
              <a:t>, запятые не использовать!</a:t>
            </a:r>
          </a:p>
          <a:p>
            <a:r>
              <a:rPr lang="ru-RU" b="1" dirty="0" smtClean="0"/>
              <a:t>6. Район:</a:t>
            </a:r>
            <a:r>
              <a:rPr lang="ru-RU" dirty="0" smtClean="0"/>
              <a:t> указывается по ОУ, а не по месту жительства участника олимпиады.</a:t>
            </a:r>
          </a:p>
          <a:p>
            <a:pPr marL="342900" indent="-342900">
              <a:buAutoNum type="arabicPeriod"/>
            </a:pPr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3" y="428604"/>
          <a:ext cx="8858314" cy="1285884"/>
        </p:xfrm>
        <a:graphic>
          <a:graphicData uri="http://schemas.openxmlformats.org/drawingml/2006/table">
            <a:tbl>
              <a:tblPr/>
              <a:tblGrid>
                <a:gridCol w="1643075"/>
                <a:gridCol w="1285884"/>
                <a:gridCol w="1159877"/>
                <a:gridCol w="1121052"/>
                <a:gridCol w="820771"/>
                <a:gridCol w="540508"/>
                <a:gridCol w="1341260"/>
                <a:gridCol w="945887"/>
              </a:tblGrid>
              <a:tr h="1285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Предмет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Фамилия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Имя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Отчество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Класс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Пол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Дата</a:t>
                      </a:r>
                      <a:br>
                        <a:rPr lang="ru-RU" sz="1200" b="1" i="0" u="none" strike="noStrike" dirty="0"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latin typeface="Times New Roman"/>
                        </a:rPr>
                        <a:t>рождения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Район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7158" y="1857364"/>
            <a:ext cx="842968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 startAt="6"/>
            </a:pPr>
            <a:r>
              <a:rPr lang="ru-RU" sz="1600" b="1" dirty="0" smtClean="0"/>
              <a:t>Сокращенное название ОУ:</a:t>
            </a:r>
            <a:r>
              <a:rPr lang="ru-RU" sz="1600" dirty="0" smtClean="0"/>
              <a:t> сокращается МОУ СОШ, остальное полностью по Уставу.</a:t>
            </a:r>
            <a:endParaRPr lang="ru-RU" sz="1600" b="1" dirty="0" smtClean="0"/>
          </a:p>
          <a:p>
            <a:pPr marL="342900" indent="-342900">
              <a:buFontTx/>
              <a:buAutoNum type="arabicPeriod" startAt="6"/>
            </a:pPr>
            <a:r>
              <a:rPr lang="ru-RU" sz="1600" b="1" dirty="0" smtClean="0"/>
              <a:t>Полное </a:t>
            </a:r>
            <a:r>
              <a:rPr lang="ru-RU" sz="1600" b="1" dirty="0"/>
              <a:t>название ОУ</a:t>
            </a:r>
            <a:r>
              <a:rPr lang="ru-RU" sz="1600" dirty="0"/>
              <a:t> включает в себя именно ПОЛНОЕ название по Уставу! Например: Муниципальное общеобразовательное учреждение «</a:t>
            </a:r>
            <a:r>
              <a:rPr lang="ru-RU" sz="1600" dirty="0" err="1"/>
              <a:t>Супоневская</a:t>
            </a:r>
            <a:r>
              <a:rPr lang="ru-RU" sz="1600" dirty="0"/>
              <a:t> средняя общеобразовательная школа № 1 им. Героя Советского Союза Н.И. </a:t>
            </a:r>
            <a:r>
              <a:rPr lang="ru-RU" sz="1600" dirty="0" err="1"/>
              <a:t>Чувина</a:t>
            </a:r>
            <a:r>
              <a:rPr lang="ru-RU" sz="1600" dirty="0" smtClean="0"/>
              <a:t>»</a:t>
            </a:r>
          </a:p>
          <a:p>
            <a:pPr marL="342900" indent="-342900">
              <a:buFontTx/>
              <a:buAutoNum type="arabicPeriod" startAt="6"/>
            </a:pPr>
            <a:r>
              <a:rPr lang="ru-RU" sz="1600" b="1" dirty="0" smtClean="0"/>
              <a:t>Адрес ОУ</a:t>
            </a:r>
            <a:r>
              <a:rPr lang="ru-RU" sz="1600" dirty="0" smtClean="0"/>
              <a:t>:  </a:t>
            </a:r>
            <a:r>
              <a:rPr lang="ru-RU" sz="1600" b="1" dirty="0" smtClean="0"/>
              <a:t>пример</a:t>
            </a:r>
            <a:r>
              <a:rPr lang="ru-RU" sz="1600" dirty="0" smtClean="0"/>
              <a:t> </a:t>
            </a:r>
            <a:r>
              <a:rPr lang="en-US" sz="1600" dirty="0" smtClean="0"/>
              <a:t>: </a:t>
            </a:r>
            <a:r>
              <a:rPr lang="en-US" sz="1600" b="1" dirty="0" smtClean="0"/>
              <a:t>(</a:t>
            </a:r>
            <a:r>
              <a:rPr lang="ru-RU" sz="1600" b="1" dirty="0" smtClean="0"/>
              <a:t>242734, Брянская </a:t>
            </a:r>
            <a:r>
              <a:rPr lang="ru-RU" sz="1600" b="1" dirty="0" err="1" smtClean="0"/>
              <a:t>обл.,Жуковский</a:t>
            </a:r>
            <a:r>
              <a:rPr lang="ru-RU" sz="1600" b="1" dirty="0" smtClean="0"/>
              <a:t> район, д. </a:t>
            </a:r>
            <a:r>
              <a:rPr lang="ru-RU" sz="1600" b="1" dirty="0" err="1" smtClean="0"/>
              <a:t>Шамордино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ул</a:t>
            </a:r>
            <a:r>
              <a:rPr lang="ru-RU" sz="1600" b="1" dirty="0" smtClean="0"/>
              <a:t> Молодежная д.</a:t>
            </a:r>
            <a:r>
              <a:rPr lang="en-US" sz="1600" b="1" dirty="0" smtClean="0"/>
              <a:t>23)</a:t>
            </a:r>
            <a:endParaRPr lang="ru-RU" sz="1600" b="1" dirty="0" smtClean="0"/>
          </a:p>
          <a:p>
            <a:pPr marL="342900" indent="-342900">
              <a:buFontTx/>
              <a:buAutoNum type="arabicPeriod" startAt="6"/>
            </a:pPr>
            <a:r>
              <a:rPr lang="ru-RU" sz="1600" b="1" dirty="0" smtClean="0"/>
              <a:t>Количество баллов:</a:t>
            </a:r>
            <a:r>
              <a:rPr lang="ru-RU" sz="1600" dirty="0" smtClean="0"/>
              <a:t> без указания максимально возможного, только число набранных баллов, не указывать «б.», «баллов» и т.п. </a:t>
            </a:r>
            <a:r>
              <a:rPr lang="ru-RU" sz="1600" b="1" dirty="0" smtClean="0"/>
              <a:t>Указывать только цифры!</a:t>
            </a:r>
          </a:p>
          <a:p>
            <a:pPr marL="342900" indent="-342900">
              <a:buFontTx/>
              <a:buAutoNum type="arabicPeriod" startAt="6"/>
            </a:pPr>
            <a:r>
              <a:rPr lang="ru-RU" sz="1600" b="1" dirty="0" smtClean="0"/>
              <a:t>Тип диплома:</a:t>
            </a:r>
            <a:r>
              <a:rPr lang="ru-RU" sz="1600" dirty="0" smtClean="0"/>
              <a:t> «</a:t>
            </a:r>
            <a:r>
              <a:rPr lang="ru-RU" sz="1600" b="1" dirty="0" smtClean="0"/>
              <a:t>Призер</a:t>
            </a:r>
            <a:r>
              <a:rPr lang="ru-RU" sz="1600" dirty="0" smtClean="0"/>
              <a:t>» или «</a:t>
            </a:r>
            <a:r>
              <a:rPr lang="ru-RU" sz="1600" b="1" dirty="0" smtClean="0"/>
              <a:t>Победитель</a:t>
            </a:r>
            <a:r>
              <a:rPr lang="ru-RU" sz="1600" dirty="0" smtClean="0"/>
              <a:t>». </a:t>
            </a:r>
            <a:r>
              <a:rPr lang="ru-RU" sz="1600" b="1" dirty="0" smtClean="0"/>
              <a:t>Не указывать </a:t>
            </a:r>
            <a:r>
              <a:rPr lang="ru-RU" sz="1600" dirty="0" smtClean="0"/>
              <a:t>«Участник».</a:t>
            </a:r>
          </a:p>
          <a:p>
            <a:pPr marL="342900" indent="-342900">
              <a:buFontTx/>
              <a:buAutoNum type="arabicPeriod" startAt="6"/>
            </a:pPr>
            <a:r>
              <a:rPr lang="ru-RU" sz="1600" b="1" dirty="0" smtClean="0">
                <a:latin typeface="Times New Roman"/>
              </a:rPr>
              <a:t>ФИО наставника: </a:t>
            </a:r>
            <a:r>
              <a:rPr lang="ru-RU" sz="1600" dirty="0" smtClean="0"/>
              <a:t>записываются полностью (без сокращений) в одну ячейку.</a:t>
            </a:r>
            <a:endParaRPr lang="ru-RU" sz="1600" b="1" dirty="0" smtClean="0">
              <a:latin typeface="Times New Roman"/>
            </a:endParaRPr>
          </a:p>
          <a:p>
            <a:pPr marL="342900" indent="-342900">
              <a:buFontTx/>
              <a:buAutoNum type="arabicPeriod" startAt="6"/>
            </a:pPr>
            <a:endParaRPr lang="ru-RU" sz="1600" dirty="0"/>
          </a:p>
          <a:p>
            <a:pPr marL="342900" indent="-342900">
              <a:buAutoNum type="arabicPeriod" startAt="6"/>
            </a:pPr>
            <a:endParaRPr lang="ru-RU" sz="1600" b="1" dirty="0" smtClean="0"/>
          </a:p>
          <a:p>
            <a:pPr marL="342900" indent="-342900">
              <a:buAutoNum type="arabicPeriod"/>
            </a:pPr>
            <a:endParaRPr lang="ru-RU" sz="1600" dirty="0"/>
          </a:p>
          <a:p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0" y="285728"/>
          <a:ext cx="8643998" cy="1285884"/>
        </p:xfrm>
        <a:graphic>
          <a:graphicData uri="http://schemas.openxmlformats.org/drawingml/2006/table">
            <a:tbl>
              <a:tblPr/>
              <a:tblGrid>
                <a:gridCol w="1490035"/>
                <a:gridCol w="1472083"/>
                <a:gridCol w="1364369"/>
                <a:gridCol w="789898"/>
                <a:gridCol w="1386809"/>
                <a:gridCol w="2140804"/>
              </a:tblGrid>
              <a:tr h="12858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Сокращенное</a:t>
                      </a:r>
                      <a:br>
                        <a:rPr lang="ru-RU" sz="1200" b="1" i="0" u="none" strike="noStrike" dirty="0"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latin typeface="Times New Roman"/>
                        </a:rPr>
                        <a:t>название ОУ</a:t>
                      </a:r>
                    </a:p>
                  </a:txBody>
                  <a:tcPr marL="9505" marR="9505" marT="9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Полное</a:t>
                      </a:r>
                      <a:br>
                        <a:rPr lang="ru-RU" sz="1200" b="1" i="0" u="none" strike="noStrike">
                          <a:latin typeface="Times New Roman"/>
                        </a:rPr>
                      </a:br>
                      <a:r>
                        <a:rPr lang="ru-RU" sz="1200" b="1" i="0" u="none" strike="noStrike">
                          <a:latin typeface="Times New Roman"/>
                        </a:rPr>
                        <a:t>название ОУ</a:t>
                      </a:r>
                    </a:p>
                  </a:txBody>
                  <a:tcPr marL="9505" marR="9505" marT="9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Адрес ОУ</a:t>
                      </a:r>
                    </a:p>
                  </a:txBody>
                  <a:tcPr marL="9505" marR="9505" marT="9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Кол-во </a:t>
                      </a:r>
                      <a:br>
                        <a:rPr lang="ru-RU" sz="1200" b="1" i="0" u="none" strike="noStrike">
                          <a:latin typeface="Times New Roman"/>
                        </a:rPr>
                      </a:br>
                      <a:r>
                        <a:rPr lang="ru-RU" sz="1200" b="1" i="0" u="none" strike="noStrike">
                          <a:latin typeface="Times New Roman"/>
                        </a:rPr>
                        <a:t>баллов</a:t>
                      </a:r>
                    </a:p>
                  </a:txBody>
                  <a:tcPr marL="9505" marR="9505" marT="9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latin typeface="Times New Roman"/>
                        </a:rPr>
                        <a:t>Тип диплома</a:t>
                      </a:r>
                      <a:br>
                        <a:rPr lang="ru-RU" sz="1200" b="1" i="0" u="none" strike="noStrike">
                          <a:latin typeface="Times New Roman"/>
                        </a:rPr>
                      </a:br>
                      <a:r>
                        <a:rPr lang="ru-RU" sz="1200" b="1" i="0" u="none" strike="noStrike">
                          <a:latin typeface="Times New Roman"/>
                        </a:rPr>
                        <a:t>(победитель,</a:t>
                      </a:r>
                      <a:br>
                        <a:rPr lang="ru-RU" sz="1200" b="1" i="0" u="none" strike="noStrike">
                          <a:latin typeface="Times New Roman"/>
                        </a:rPr>
                      </a:br>
                      <a:r>
                        <a:rPr lang="ru-RU" sz="1200" b="1" i="0" u="none" strike="noStrike">
                          <a:latin typeface="Times New Roman"/>
                        </a:rPr>
                        <a:t>призер)</a:t>
                      </a:r>
                    </a:p>
                  </a:txBody>
                  <a:tcPr marL="9505" marR="9505" marT="9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Times New Roman"/>
                        </a:rPr>
                        <a:t>ФИО наставника</a:t>
                      </a:r>
                    </a:p>
                  </a:txBody>
                  <a:tcPr marL="9505" marR="9505" marT="95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142852"/>
            <a:ext cx="84296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ВСЕ </a:t>
            </a:r>
            <a:r>
              <a:rPr lang="ru-RU" sz="2000" b="1" dirty="0"/>
              <a:t>ПОЛЯ ОБЯЗАТЕЛЬНЫ ДЛЯ ЗАПОЛНЕНИЯ!!!!!</a:t>
            </a:r>
          </a:p>
          <a:p>
            <a:pPr algn="ctr"/>
            <a:r>
              <a:rPr lang="ru-RU" sz="2000" b="1" dirty="0"/>
              <a:t>НЕ ОБЪЕДИНЯТЬ ЯЧЕЙКИ В ТАБЛИЦЕ</a:t>
            </a:r>
            <a:r>
              <a:rPr lang="ru-RU" sz="2000" b="1" dirty="0" smtClean="0"/>
              <a:t>!</a:t>
            </a:r>
          </a:p>
          <a:p>
            <a:pPr algn="ctr"/>
            <a:endParaRPr lang="ru-RU" sz="2000" b="1" dirty="0"/>
          </a:p>
          <a:p>
            <a:r>
              <a:rPr lang="ru-RU" dirty="0" smtClean="0"/>
              <a:t>Электронные </a:t>
            </a:r>
            <a:r>
              <a:rPr lang="ru-RU" dirty="0"/>
              <a:t>базы </a:t>
            </a:r>
            <a:r>
              <a:rPr lang="ru-RU" dirty="0" smtClean="0"/>
              <a:t>формируются </a:t>
            </a:r>
            <a:r>
              <a:rPr lang="ru-RU" dirty="0"/>
              <a:t>в программе </a:t>
            </a:r>
            <a:r>
              <a:rPr lang="en-US" b="1" dirty="0"/>
              <a:t>MS </a:t>
            </a:r>
            <a:r>
              <a:rPr lang="en-US" b="1" dirty="0" smtClean="0"/>
              <a:t>Excel</a:t>
            </a:r>
            <a:r>
              <a:rPr lang="ru-RU" dirty="0" smtClean="0"/>
              <a:t> в течение трех рабочих дней после проведения и направляются  по электронной почте на адрес</a:t>
            </a:r>
            <a:r>
              <a:rPr lang="ru-RU" b="1" dirty="0" smtClean="0"/>
              <a:t>:</a:t>
            </a:r>
            <a:r>
              <a:rPr lang="en-US" dirty="0" smtClean="0">
                <a:hlinkClick r:id="rId2"/>
              </a:rPr>
              <a:t> olimpbr32@mail.ru</a:t>
            </a:r>
            <a:r>
              <a:rPr lang="ru-RU" b="1" dirty="0" smtClean="0"/>
              <a:t> </a:t>
            </a:r>
            <a:r>
              <a:rPr lang="ru-RU" dirty="0" smtClean="0"/>
              <a:t>с </a:t>
            </a:r>
            <a:r>
              <a:rPr lang="ru-RU" dirty="0"/>
              <a:t>пометкой (тема письма) «</a:t>
            </a:r>
            <a:r>
              <a:rPr lang="ru-RU" b="1" dirty="0"/>
              <a:t>Олимпиада</a:t>
            </a:r>
            <a:r>
              <a:rPr lang="ru-RU" dirty="0"/>
              <a:t>», в названии файлов указывать район и этапы Олимпиады, пример: «</a:t>
            </a:r>
            <a:r>
              <a:rPr lang="ru-RU" b="1" dirty="0" err="1"/>
              <a:t>Брасовский</a:t>
            </a:r>
            <a:r>
              <a:rPr lang="ru-RU" b="1" dirty="0"/>
              <a:t> район, муниципальный этап</a:t>
            </a:r>
            <a:r>
              <a:rPr lang="ru-RU" dirty="0"/>
              <a:t>» или «</a:t>
            </a:r>
            <a:r>
              <a:rPr lang="ru-RU" b="1" dirty="0"/>
              <a:t>Жуковский район, школьный этап</a:t>
            </a:r>
            <a:r>
              <a:rPr lang="ru-RU" dirty="0" smtClean="0"/>
              <a:t>».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Ошибки заполнения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786050" y="1714488"/>
            <a:ext cx="35147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14348" y="3643314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Не проставлено количество баллов участников олимпиады.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215074" y="1714488"/>
          <a:ext cx="1214446" cy="3000373"/>
        </p:xfrm>
        <a:graphic>
          <a:graphicData uri="http://schemas.openxmlformats.org/drawingml/2006/table">
            <a:tbl>
              <a:tblPr/>
              <a:tblGrid>
                <a:gridCol w="1214446"/>
              </a:tblGrid>
              <a:tr h="7947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Пол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муж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муж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муж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муж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муж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жен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51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жен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28662" y="357166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Пол участника указывается </a:t>
            </a:r>
            <a:r>
              <a:rPr lang="en-US" sz="2000" b="1" dirty="0" smtClean="0"/>
              <a:t>c </a:t>
            </a:r>
            <a:r>
              <a:rPr lang="ru-RU" sz="2000" b="1" dirty="0" smtClean="0"/>
              <a:t>маленькой буквы без точек!</a:t>
            </a:r>
          </a:p>
          <a:p>
            <a:r>
              <a:rPr lang="ru-RU" sz="2000" b="1" dirty="0" smtClean="0"/>
              <a:t>Пример </a:t>
            </a:r>
            <a:r>
              <a:rPr lang="en-US" sz="2000" b="1" dirty="0" smtClean="0"/>
              <a:t>: (</a:t>
            </a:r>
            <a:r>
              <a:rPr lang="ru-RU" sz="2000" b="1" dirty="0" smtClean="0"/>
              <a:t>муж),(жен)</a:t>
            </a:r>
            <a:endParaRPr lang="ru-RU" sz="2000" b="1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71612"/>
            <a:ext cx="13239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785786" y="492919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Неверно!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884" y="4929198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Верно!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500042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Тип диплома -</a:t>
            </a:r>
            <a:r>
              <a:rPr lang="en-US" dirty="0" smtClean="0"/>
              <a:t> </a:t>
            </a:r>
            <a:r>
              <a:rPr lang="ru-RU" dirty="0" smtClean="0"/>
              <a:t>прописываем </a:t>
            </a:r>
            <a:r>
              <a:rPr lang="ru-RU" b="1" dirty="0" smtClean="0"/>
              <a:t>Призер</a:t>
            </a: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3"/>
            <a:ext cx="1452683" cy="221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1428736"/>
            <a:ext cx="1952625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0034" y="385762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Неверно!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29322" y="385762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Верно!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285728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 столбце дата должен быть указан формат ячейки </a:t>
            </a:r>
            <a:r>
              <a:rPr lang="en-US" dirty="0" smtClean="0"/>
              <a:t>Excel </a:t>
            </a:r>
            <a:r>
              <a:rPr lang="ru-RU" dirty="0" smtClean="0"/>
              <a:t>(Дата)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428736"/>
            <a:ext cx="5429288" cy="3483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774406"/>
            <a:ext cx="2286016" cy="44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500042"/>
            <a:ext cx="178595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8596" y="5286388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Неверно!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86446" y="5143512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Верно!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71538" y="714356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Столбец наставники заполняется </a:t>
            </a:r>
            <a:r>
              <a:rPr lang="en-US" sz="1600" smtClean="0"/>
              <a:t>: </a:t>
            </a:r>
            <a:r>
              <a:rPr lang="ru-RU" sz="1600" smtClean="0"/>
              <a:t>Фамилия </a:t>
            </a:r>
            <a:r>
              <a:rPr lang="ru-RU" sz="1600" dirty="0" smtClean="0"/>
              <a:t>Имя </a:t>
            </a:r>
            <a:r>
              <a:rPr lang="ru-RU" sz="1600" dirty="0" smtClean="0"/>
              <a:t>Отчество</a:t>
            </a:r>
            <a:r>
              <a:rPr lang="ru-RU" sz="1600" dirty="0" smtClean="0"/>
              <a:t> </a:t>
            </a:r>
            <a:r>
              <a:rPr lang="ru-RU" sz="1600" dirty="0" smtClean="0"/>
              <a:t>(</a:t>
            </a:r>
            <a:r>
              <a:rPr lang="ru-RU" sz="1600" dirty="0" smtClean="0"/>
              <a:t>полностью)</a:t>
            </a:r>
            <a:endParaRPr lang="ru-RU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68759" y="1214422"/>
            <a:ext cx="7373453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655</TotalTime>
  <Words>391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Слайд 2</vt:lpstr>
      <vt:lpstr>Слайд 3</vt:lpstr>
      <vt:lpstr>Ошибки заполнения</vt:lpstr>
      <vt:lpstr>Слайд 5</vt:lpstr>
      <vt:lpstr>Слайд 6</vt:lpstr>
      <vt:lpstr>Слайд 7</vt:lpstr>
      <vt:lpstr>Слайд 8</vt:lpstr>
      <vt:lpstr>Слайд 9</vt:lpstr>
    </vt:vector>
  </TitlesOfParts>
  <Company>БОЦОКО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Мариничев Сергей Андреевич</dc:creator>
  <cp:lastModifiedBy>Шигапов Руслан Дамирович</cp:lastModifiedBy>
  <cp:revision>62</cp:revision>
  <dcterms:created xsi:type="dcterms:W3CDTF">2012-11-12T05:23:42Z</dcterms:created>
  <dcterms:modified xsi:type="dcterms:W3CDTF">2016-10-12T07:58:35Z</dcterms:modified>
</cp:coreProperties>
</file>