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2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01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06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2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33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2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8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00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82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85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548EE-E91B-4747-A37D-4FE11AADF84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34845-B610-4581-AEF2-C2D8585A1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5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0-tub-ru.yandex.net/i?id=b6051b28ec992048db091d3f7298a9d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60" y="0"/>
            <a:ext cx="9232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8057" y="317827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МБОУ «Пальцовская СОШ имени Фёдора Владимировича Журавлёва» учитель географии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Холина Жанна </a:t>
            </a:r>
            <a:r>
              <a:rPr lang="ru-RU" dirty="0">
                <a:solidFill>
                  <a:schemeClr val="tx1"/>
                </a:solidFill>
              </a:rPr>
              <a:t>А</a:t>
            </a:r>
            <a:r>
              <a:rPr lang="ru-RU" dirty="0" smtClean="0">
                <a:solidFill>
                  <a:schemeClr val="tx1"/>
                </a:solidFill>
              </a:rPr>
              <a:t>натольевна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5297" y="908720"/>
            <a:ext cx="5166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>
                <a:solidFill>
                  <a:schemeClr val="tx2"/>
                </a:solidFill>
                <a:latin typeface="Arial" charset="0"/>
                <a:cs typeface="Arial" charset="0"/>
              </a:rPr>
              <a:t>Методы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>
                <a:solidFill>
                  <a:schemeClr val="tx2"/>
                </a:solidFill>
                <a:latin typeface="Arial" charset="0"/>
                <a:cs typeface="Arial" charset="0"/>
              </a:rPr>
              <a:t> географических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365974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i5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38" y="1479764"/>
            <a:ext cx="23050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6 опис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67101"/>
            <a:ext cx="187325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38" y="3783226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/>
          </p:cNvSpPr>
          <p:nvPr/>
        </p:nvSpPr>
        <p:spPr bwMode="auto">
          <a:xfrm>
            <a:off x="611560" y="62410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Какой метод изображен?</a:t>
            </a:r>
          </a:p>
        </p:txBody>
      </p:sp>
    </p:spTree>
    <p:extLst>
      <p:ext uri="{BB962C8B-B14F-4D97-AF65-F5344CB8AC3E}">
        <p14:creationId xmlns:p14="http://schemas.microsoft.com/office/powerpoint/2010/main" val="3582070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609600" y="76470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Какой метод изображен?</a:t>
            </a:r>
          </a:p>
        </p:txBody>
      </p:sp>
      <p:pic>
        <p:nvPicPr>
          <p:cNvPr id="7" name="Picture 7" descr="график тем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237648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диаграм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3606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51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609600" y="69269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Какой метод изображен?</a:t>
            </a:r>
          </a:p>
        </p:txBody>
      </p:sp>
      <p:pic>
        <p:nvPicPr>
          <p:cNvPr id="6" name="Picture 6" descr="i17 сним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475"/>
            <a:ext cx="27368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18 сним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76475"/>
            <a:ext cx="2663825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95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478841"/>
              </p:ext>
            </p:extLst>
          </p:nvPr>
        </p:nvGraphicFramePr>
        <p:xfrm>
          <a:off x="683568" y="1554163"/>
          <a:ext cx="8308032" cy="3383280"/>
        </p:xfrm>
        <a:graphic>
          <a:graphicData uri="http://schemas.openxmlformats.org/drawingml/2006/table">
            <a:tbl>
              <a:tblPr firstRow="1" bandRow="1"/>
              <a:tblGrid>
                <a:gridCol w="2769344"/>
                <a:gridCol w="2769344"/>
                <a:gridCol w="2769344"/>
              </a:tblGrid>
              <a:tr h="3017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Понял , уроком доволен!!!</a:t>
                      </a: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9FF69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69FF69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69FF69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Не совсем понял,  хочу понять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9FF69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69FF69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69FF69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Ничего не понял?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9FF69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69FF69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69FF69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</a:tbl>
          </a:graphicData>
        </a:graphic>
      </p:graphicFrame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286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78844"/>
            <a:ext cx="24288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214563"/>
            <a:ext cx="2571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45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609600" y="76470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Домашнее задание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/>
          </p:cNvSpPr>
          <p:nvPr/>
        </p:nvSpPr>
        <p:spPr bwMode="auto">
          <a:xfrm>
            <a:off x="1258888" y="15573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Прочитать §4.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Сделать географическое описание природы своего населенного пункта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8" descr="i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41628"/>
            <a:ext cx="2808287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0-tub-ru.yandex.net/i?id=b6051b28ec992048db091d3f7298a9d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60" y="0"/>
            <a:ext cx="9232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5220" y="1124744"/>
            <a:ext cx="49696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Что такое метод?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4"/>
          <p:cNvSpPr txBox="1">
            <a:spLocks/>
          </p:cNvSpPr>
          <p:nvPr/>
        </p:nvSpPr>
        <p:spPr bwMode="auto">
          <a:xfrm>
            <a:off x="1259632" y="2132856"/>
            <a:ext cx="626469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  Метод – способы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   и приемы    исследования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390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0"/>
            <a:ext cx="92360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468313" y="831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Географическое описание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/>
          </p:cNvSpPr>
          <p:nvPr/>
        </p:nvSpPr>
        <p:spPr bwMode="auto">
          <a:xfrm>
            <a:off x="1476375" y="1844675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smtClean="0">
                <a:latin typeface="Times New Roman" pitchFamily="18" charset="0"/>
              </a:rPr>
              <a:t>Где расположено? </a:t>
            </a:r>
          </a:p>
          <a:p>
            <a:endParaRPr lang="ru-RU" sz="2800" smtClean="0">
              <a:latin typeface="Times New Roman" pitchFamily="18" charset="0"/>
            </a:endParaRPr>
          </a:p>
          <a:p>
            <a:r>
              <a:rPr lang="ru-RU" sz="2800" smtClean="0">
                <a:latin typeface="Times New Roman" pitchFamily="18" charset="0"/>
              </a:rPr>
              <a:t>На что похоже? </a:t>
            </a:r>
          </a:p>
          <a:p>
            <a:endParaRPr lang="ru-RU" sz="2800" smtClean="0">
              <a:latin typeface="Times New Roman" pitchFamily="18" charset="0"/>
            </a:endParaRPr>
          </a:p>
          <a:p>
            <a:r>
              <a:rPr lang="ru-RU" sz="2800" smtClean="0">
                <a:latin typeface="Times New Roman" pitchFamily="18" charset="0"/>
              </a:rPr>
              <a:t>Какие имеет особенности? </a:t>
            </a:r>
            <a:endParaRPr lang="ru-RU" sz="2800" dirty="0" smtClean="0">
              <a:latin typeface="Times New Roman" pitchFamily="18" charset="0"/>
            </a:endParaRPr>
          </a:p>
        </p:txBody>
      </p:sp>
      <p:pic>
        <p:nvPicPr>
          <p:cNvPr id="7" name="Picture 7" descr="i3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827213"/>
            <a:ext cx="21209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2 опис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573016"/>
            <a:ext cx="21209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39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609600" y="76470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Картографический метод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6" name="Picture 7" descr="i8 карта 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978025"/>
            <a:ext cx="23526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10кар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78025"/>
            <a:ext cx="2286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 txBox="1">
            <a:spLocks/>
          </p:cNvSpPr>
          <p:nvPr/>
        </p:nvSpPr>
        <p:spPr bwMode="auto">
          <a:xfrm>
            <a:off x="468313" y="3645024"/>
            <a:ext cx="82296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smtClean="0">
                <a:latin typeface="Times New Roman" pitchFamily="18" charset="0"/>
              </a:rPr>
              <a:t>Использование карт как основного источника информации </a:t>
            </a:r>
            <a:endParaRPr lang="ru-RU" sz="28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490195" y="90872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Сравнительно- географический метод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/>
          </p:cNvSpPr>
          <p:nvPr/>
        </p:nvSpPr>
        <p:spPr bwMode="auto">
          <a:xfrm>
            <a:off x="1187450" y="2111613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smtClean="0">
                <a:latin typeface="Times New Roman" pitchFamily="18" charset="0"/>
              </a:rPr>
              <a:t>общее </a:t>
            </a:r>
          </a:p>
          <a:p>
            <a:r>
              <a:rPr lang="ru-RU" sz="2800" smtClean="0">
                <a:latin typeface="Times New Roman" pitchFamily="18" charset="0"/>
              </a:rPr>
              <a:t>особенное в географических объектах, явлениях, процессах </a:t>
            </a:r>
            <a:endParaRPr lang="ru-RU" sz="2800" dirty="0" smtClean="0">
              <a:latin typeface="Times New Roman" pitchFamily="18" charset="0"/>
            </a:endParaRPr>
          </a:p>
        </p:txBody>
      </p:sp>
      <p:pic>
        <p:nvPicPr>
          <p:cNvPr id="8" name="Picture 7" descr="i13 смешанный ле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89138"/>
            <a:ext cx="20891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14 дубов ле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89040"/>
            <a:ext cx="21669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46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539552" y="105273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Аэрокосмический метод</a:t>
            </a:r>
          </a:p>
        </p:txBody>
      </p:sp>
      <p:pic>
        <p:nvPicPr>
          <p:cNvPr id="6" name="Picture 7" descr="i16 сним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780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 17 сним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978025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 txBox="1">
            <a:spLocks/>
          </p:cNvSpPr>
          <p:nvPr/>
        </p:nvSpPr>
        <p:spPr bwMode="auto">
          <a:xfrm>
            <a:off x="755650" y="4005263"/>
            <a:ext cx="82296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Космический снимок                Аэроснимок</a:t>
            </a: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92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609600" y="83671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Статистический метод</a:t>
            </a:r>
          </a:p>
        </p:txBody>
      </p:sp>
      <p:pic>
        <p:nvPicPr>
          <p:cNvPr id="6" name="Picture 8" descr="диаграмма глуб оз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3334" r="2390" b="6000"/>
          <a:stretch>
            <a:fillRect/>
          </a:stretch>
        </p:blipFill>
        <p:spPr bwMode="auto">
          <a:xfrm>
            <a:off x="1547813" y="1700213"/>
            <a:ext cx="27352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таблица ре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4940"/>
            <a:ext cx="26638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/>
          </p:cNvSpPr>
          <p:nvPr/>
        </p:nvSpPr>
        <p:spPr bwMode="auto">
          <a:xfrm>
            <a:off x="1187624" y="3573016"/>
            <a:ext cx="4038600" cy="165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smtClean="0">
                <a:latin typeface="Times New Roman" pitchFamily="18" charset="0"/>
              </a:rPr>
              <a:t>Анализ количественных и качественных данных </a:t>
            </a:r>
            <a:endParaRPr lang="ru-RU" sz="2800" dirty="0" smtClean="0">
              <a:latin typeface="Times New Roman" pitchFamily="18" charset="0"/>
            </a:endParaRPr>
          </a:p>
        </p:txBody>
      </p:sp>
      <p:pic>
        <p:nvPicPr>
          <p:cNvPr id="9" name="Picture 9" descr="iграф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5000" r="4474" b="4222"/>
          <a:stretch>
            <a:fillRect/>
          </a:stretch>
        </p:blipFill>
        <p:spPr bwMode="auto">
          <a:xfrm>
            <a:off x="5472137" y="3573016"/>
            <a:ext cx="18716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177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573685" y="95452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Какой метод изображен?</a:t>
            </a:r>
          </a:p>
        </p:txBody>
      </p:sp>
      <p:pic>
        <p:nvPicPr>
          <p:cNvPr id="6" name="Picture 6" descr="карта 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92375"/>
            <a:ext cx="2303462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9 кар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9557" r="5682" b="9778"/>
          <a:stretch>
            <a:fillRect/>
          </a:stretch>
        </p:blipFill>
        <p:spPr bwMode="auto">
          <a:xfrm>
            <a:off x="5508104" y="2492896"/>
            <a:ext cx="216058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86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400580" y="76470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Какой метод изображен?</a:t>
            </a:r>
          </a:p>
        </p:txBody>
      </p:sp>
      <p:pic>
        <p:nvPicPr>
          <p:cNvPr id="6" name="Picture 7" descr="i15 ур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88802"/>
            <a:ext cx="2066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16 кавка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5112" r="3488"/>
          <a:stretch>
            <a:fillRect/>
          </a:stretch>
        </p:blipFill>
        <p:spPr bwMode="auto">
          <a:xfrm>
            <a:off x="1547663" y="3749389"/>
            <a:ext cx="2087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 сран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50" y="2092039"/>
            <a:ext cx="16573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81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124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2020-11-30T08:56:39Z</dcterms:created>
  <dcterms:modified xsi:type="dcterms:W3CDTF">2020-11-30T13:29:36Z</dcterms:modified>
</cp:coreProperties>
</file>