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56511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772816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ЭКОЛОГИЯ И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ПРИРОДОПОЛЬЗОВАНИЕ</a:t>
            </a:r>
          </a:p>
          <a:p>
            <a:r>
              <a:rPr lang="ru-RU" b="1" dirty="0">
                <a:solidFill>
                  <a:srgbClr val="00B050"/>
                </a:solidFill>
              </a:rPr>
              <a:t>В БРЯНСКОЙ ОБЛАСТИ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ЭКОЛОГИЯ И ПРИРОДОПОЛЬЗОВАНИЕ В БРЯНСКОЙ ОБЛАСТИ / Л.Н. АНИЩЕНКО,  М.В. ДОЛГАНОВА, Е.В. БОРЗДЫКО. – БРЯНСК: РИСО БГУ, 2020. – 188 С.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учебно-методическом пособии «Экология и природопользование 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Брянской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области» представлены тематические практические занятия по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региональной экологии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 особенностям природопользования, эколого-географическим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вопросам прикладной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экологии. Каждая тема содержит перечень заданий, указания по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выполнению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практических работ, вопросы для самоконтроля к занятиям,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рекомендуемые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источники информации, тематика возможных проектов по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региональной экологии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основа лекционного материала для организации уроков. 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пособии приведён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глоссарий, обширный картографический материал.</a:t>
            </a: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Предназначено для </a:t>
            </a: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ПЕДАГОГОВ-ПРАКТИКОВ, РЕАЛИЗУЮЩИХ КУРСЫ РЕГИОНАЛЬНОГО КОМПОНЕНТА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студентов вузов естественно-научного профиля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магистратуры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(экология, биология, география, естественно-научное образование).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ПРАКТИЧЕСКАЯ РАБОТА №2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Рельеф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геологическое строение Брянской области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Минерально-сырьевые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ресурсы и их использование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рассмотреть геологическое, геоморфологическое строение,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минерально-сырьевые ресурсы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Брянской области, эколого-географические аспекты их использования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Рекомендуемые источники информации: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Атлас Брянской области. URL: https://www.kray32.ru/stat20_58.html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Атлас. География. 8 класс. М.: Дрофа, 2019.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Ахромеев Л.М. Природа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Брянщины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вопросах и ответах. Учебно-справочное издание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Брянск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«Курсив», 2000. 284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B050"/>
                </a:solidFill>
              </a:rPr>
              <a:t>Практические задания: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Задание №1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1.1 Используя физическую карту России, Атлас Брянской области, рисунки 1 и 2 пособия</a:t>
            </a:r>
            <a:r>
              <a:rPr lang="ru-RU" sz="2000" b="1" dirty="0" smtClean="0">
                <a:solidFill>
                  <a:srgbClr val="00B050"/>
                </a:solidFill>
              </a:rPr>
              <a:t>, установите:      …..</a:t>
            </a:r>
            <a:endParaRPr lang="ru-RU" sz="1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3" y="116632"/>
            <a:ext cx="6552728" cy="59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116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Рисунок 1 – Климатическая карта-схема Брянской области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Природные ресурсы…, 2007)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2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854"/>
            <a:ext cx="502986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2433776"/>
            <a:ext cx="31790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Рисунок 3 – Качество поверхностных вод на территории Центрального федерального округа в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2018 г. (Качество поверхностных вод Российской Федерации…, 2019)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ЛЕКЦИОННЫЙ МАТЕРИАЛ (тезисы)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Лекция 1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 Предмет, задачи, цель и принципы экологии Брянской области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определить предмет, задачи, цель и рассмотреть принципы экологии региона</a:t>
            </a:r>
          </a:p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Используемые источники информации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10, 13, 14, 15, 16, 29, 30, 31, 32, 33, 34,39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1. Предмет, цели, задачи экологии Брянской области.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2. Основные принципы региональной экологии.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3. Основные экологические проблемы Брянской области.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вопрос.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Окружающая человека природа выступает как система. В ней каждый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зависит от остальных. Изменение одного из компонентов вызывает изменения и других.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Такие системы называются природными комплексами. Географическая оболочка является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крупным природным комплексом на нашей планете. В нем взаимодействуют верхняя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часть литосферы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вся гидросфера и биосфера, нижние слои атмосферы. Единство ее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поддерживается круговоротом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горных пород, циркуляцией воздуха, круговоротом воды, биологическим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круговоротом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Движущей силой служит солнечная энергия. Каждый регион характеризуется своим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268" y="332656"/>
            <a:ext cx="857321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Агроклиматический справочник по Брянской области. – Л: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Гидрометеоиздат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1960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112 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Анищенко Л.Н. Общая экология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биоэкология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): методические рекомендации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занятиям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самостоятельной работе для студентов естественно-географического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факультета /Автор-составитель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Л.Н. Анищенко. – Брянск: РИО БГУ, 2011. – 98 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Анищенко Л.Н.,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Борздыко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Е.В. Методы оценки биоразнообразия: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практикум и лекционный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курс. Учебно-методическое пособие /Авторы-составители: Л.Н. Анищенко,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Борздыко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Брянск: Изд-во ООО «Брянское СРП ВОГ», 2010. – 176 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Атлас «Здоровье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Брянщины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»/ Дубовой И.И. – Брянск. ЗАО «Издательство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Читай-город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2009. – 140 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Атлас Брянской области. URL: https://www.kray32.ru/stat20_58.html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Ахромеев Л.М. Природа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Брянщины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вопросах и ответах. Учебно-справочное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Брянск: «Курсив», 2000. – 284 с.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Биоразнообразие Брянской области: состояние, охрана и восстановление: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пособие / Авторы-составители: В.Б. Любимов, Л.Н. Анищенко, Е.В.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Борздыко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Сковородникова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Н.В. Маркелова. – Брянск: Наяда, 2008. – 235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5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</TotalTime>
  <Words>669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Лидия</cp:lastModifiedBy>
  <cp:revision>2</cp:revision>
  <dcterms:created xsi:type="dcterms:W3CDTF">2020-09-28T16:57:16Z</dcterms:created>
  <dcterms:modified xsi:type="dcterms:W3CDTF">2020-09-28T17:16:19Z</dcterms:modified>
</cp:coreProperties>
</file>